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3" r:id="rId3"/>
    <p:sldId id="268" r:id="rId4"/>
    <p:sldId id="258" r:id="rId5"/>
    <p:sldId id="265" r:id="rId6"/>
    <p:sldId id="266" r:id="rId7"/>
    <p:sldId id="267" r:id="rId8"/>
    <p:sldId id="260" r:id="rId9"/>
    <p:sldId id="261" r:id="rId10"/>
    <p:sldId id="264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8EFCDD2-115D-4ABA-92B0-FEAF721C6B89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F67131E-D459-4C9C-83D8-55FA5A8C7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CDD2-115D-4ABA-92B0-FEAF721C6B89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31E-D459-4C9C-83D8-55FA5A8C7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CDD2-115D-4ABA-92B0-FEAF721C6B89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31E-D459-4C9C-83D8-55FA5A8C7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CDD2-115D-4ABA-92B0-FEAF721C6B89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31E-D459-4C9C-83D8-55FA5A8C7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CDD2-115D-4ABA-92B0-FEAF721C6B89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31E-D459-4C9C-83D8-55FA5A8C7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CDD2-115D-4ABA-92B0-FEAF721C6B89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31E-D459-4C9C-83D8-55FA5A8C7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EFCDD2-115D-4ABA-92B0-FEAF721C6B89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67131E-D459-4C9C-83D8-55FA5A8C7E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8EFCDD2-115D-4ABA-92B0-FEAF721C6B89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F67131E-D459-4C9C-83D8-55FA5A8C7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CDD2-115D-4ABA-92B0-FEAF721C6B89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31E-D459-4C9C-83D8-55FA5A8C7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CDD2-115D-4ABA-92B0-FEAF721C6B89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31E-D459-4C9C-83D8-55FA5A8C7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FCDD2-115D-4ABA-92B0-FEAF721C6B89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131E-D459-4C9C-83D8-55FA5A8C7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8EFCDD2-115D-4ABA-92B0-FEAF721C6B89}" type="datetimeFigureOut">
              <a:rPr lang="en-US" smtClean="0"/>
              <a:pPr/>
              <a:t>2/18/2009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F67131E-D459-4C9C-83D8-55FA5A8C7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Legislative Assembly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91000"/>
            <a:ext cx="7848600" cy="1752600"/>
          </a:xfrm>
        </p:spPr>
        <p:txBody>
          <a:bodyPr/>
          <a:lstStyle/>
          <a:p>
            <a:pPr algn="ctr"/>
            <a:r>
              <a:rPr lang="en-US" dirty="0" smtClean="0"/>
              <a:t>By: Nicole Britsch, Nicole Cianciarulo, Dan Happ, </a:t>
            </a:r>
          </a:p>
          <a:p>
            <a:pPr algn="ctr"/>
            <a:r>
              <a:rPr lang="en-US" dirty="0" smtClean="0"/>
              <a:t>Kiera Kenney &amp; Jake Nicastro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of the Threats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French forces were poorly equipped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Still imprisoned Louis XVI, Marie Antoinette an children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Parisians heard rumors royalists imprisoned in Paris would seize control of city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Parisians raided the prisons and murdered over 1,000 prisoners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Many royalists, nobles, and clergymen fell victim to angry mobs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End of the Legislative Assembly’s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 of the Legislative Assembly gave up the idea of a limited monarchy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Set aside the Constitution of 1791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Declared the king deposed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Dissolved their assembly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Calling for election of a new legislature</a:t>
            </a:r>
          </a:p>
          <a:p>
            <a:endParaRPr lang="en-US" dirty="0" smtClean="0"/>
          </a:p>
          <a:p>
            <a:r>
              <a:rPr lang="en-US" dirty="0" smtClean="0"/>
              <a:t>New governing body took over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Called themselves the National Convention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How did the Legislative Assembly come to power?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Assembly created limited constitutional monarchy</a:t>
            </a:r>
          </a:p>
          <a:p>
            <a:endParaRPr lang="en-US" dirty="0" smtClean="0"/>
          </a:p>
          <a:p>
            <a:r>
              <a:rPr lang="en-US" dirty="0" smtClean="0"/>
              <a:t>New constitution stripped king of his authorities and handed over power to this new assembly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Legislative Assembly…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Lawmakers</a:t>
            </a:r>
          </a:p>
          <a:p>
            <a:endParaRPr lang="en-US" dirty="0" smtClean="0"/>
          </a:p>
          <a:p>
            <a:r>
              <a:rPr lang="en-US" dirty="0" smtClean="0"/>
              <a:t>Power to: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Create laws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Approve/prevent any war that was declared on other nations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Political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Radicals</a:t>
            </a:r>
          </a:p>
          <a:p>
            <a:endParaRPr lang="en-US" dirty="0" smtClean="0"/>
          </a:p>
          <a:p>
            <a:r>
              <a:rPr lang="en-US" dirty="0" smtClean="0"/>
              <a:t>Moderates</a:t>
            </a:r>
          </a:p>
          <a:p>
            <a:endParaRPr lang="en-US" dirty="0" smtClean="0"/>
          </a:p>
          <a:p>
            <a:r>
              <a:rPr lang="en-US" dirty="0" smtClean="0"/>
              <a:t>Conservatives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Radicals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Sat on the left side of the hall, known as the “Left Wing”</a:t>
            </a:r>
          </a:p>
          <a:p>
            <a:endParaRPr lang="en-US" dirty="0" smtClean="0"/>
          </a:p>
          <a:p>
            <a:r>
              <a:rPr lang="en-US" dirty="0" smtClean="0"/>
              <a:t>Opposed the king and the idea of the monarchy</a:t>
            </a:r>
          </a:p>
          <a:p>
            <a:endParaRPr lang="en-US" dirty="0" smtClean="0"/>
          </a:p>
          <a:p>
            <a:r>
              <a:rPr lang="en-US" dirty="0" smtClean="0"/>
              <a:t>Wanted changes in government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Common people have full power in a republic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Sat in the center of the hall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Called Centrists</a:t>
            </a:r>
          </a:p>
          <a:p>
            <a:endParaRPr lang="en-US" dirty="0" smtClean="0"/>
          </a:p>
          <a:p>
            <a:r>
              <a:rPr lang="en-US" dirty="0" smtClean="0"/>
              <a:t>Wanted some changes in government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Not as many as the Radicals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Sat on the right side of the hall, known as the “Right Wing”</a:t>
            </a:r>
          </a:p>
          <a:p>
            <a:endParaRPr lang="en-US" dirty="0" smtClean="0"/>
          </a:p>
          <a:p>
            <a:r>
              <a:rPr lang="en-US" dirty="0" smtClean="0"/>
              <a:t>Upheld the idea of limited monarchy</a:t>
            </a:r>
          </a:p>
          <a:p>
            <a:endParaRPr lang="en-US" dirty="0" smtClean="0"/>
          </a:p>
          <a:p>
            <a:r>
              <a:rPr lang="en-US" dirty="0" smtClean="0"/>
              <a:t>Wanted few changes in government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Extremes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49424"/>
            <a:ext cx="8686800" cy="4379976"/>
          </a:xfrm>
        </p:spPr>
        <p:txBody>
          <a:bodyPr/>
          <a:lstStyle/>
          <a:p>
            <a:r>
              <a:rPr lang="en-US" dirty="0" smtClean="0"/>
              <a:t>Radicals consisted of Sans- culottes (extreme left)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“Those without knee breeches”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Parisian wage-earners, and small shopkeepers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Wanted a greater voice in gov’t, lower food prices, and end to food shortages 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Conservatives consisted of Emigres (extreme right)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Nobles and others who fled France during peasant uprisings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Undo revolution and restore Old Regime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 Threats to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Austria and Prussia worried about peasant revolts in their own countries</a:t>
            </a:r>
          </a:p>
          <a:p>
            <a:endParaRPr lang="en-US" dirty="0" smtClean="0"/>
          </a:p>
          <a:p>
            <a:r>
              <a:rPr lang="en-US" dirty="0" smtClean="0"/>
              <a:t>France declared war on Austria and Prussia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Wanted Louis XVI back on throne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</TotalTime>
  <Words>352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The Legislative Assembly</vt:lpstr>
      <vt:lpstr>How did the Legislative Assembly come to power?</vt:lpstr>
      <vt:lpstr>The Legislative Assembly…</vt:lpstr>
      <vt:lpstr>Three Political Groups</vt:lpstr>
      <vt:lpstr>Radicals</vt:lpstr>
      <vt:lpstr>Moderates</vt:lpstr>
      <vt:lpstr>Conservatives</vt:lpstr>
      <vt:lpstr>The Extremes</vt:lpstr>
      <vt:lpstr>Outside Threats to France</vt:lpstr>
      <vt:lpstr>Results of the Threats</vt:lpstr>
      <vt:lpstr>The End of the Legislative Assembly’s Power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Legislative Assembly</dc:title>
  <dc:creator>sth_user</dc:creator>
  <cp:lastModifiedBy>JWUSSLER</cp:lastModifiedBy>
  <cp:revision>7</cp:revision>
  <dcterms:created xsi:type="dcterms:W3CDTF">2009-02-17T18:31:39Z</dcterms:created>
  <dcterms:modified xsi:type="dcterms:W3CDTF">2009-02-18T18:11:13Z</dcterms:modified>
</cp:coreProperties>
</file>